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9" r:id="rId3"/>
    <p:sldMasterId id="2147483740" r:id="rId4"/>
    <p:sldMasterId id="2147483768" r:id="rId5"/>
  </p:sldMasterIdLst>
  <p:notesMasterIdLst>
    <p:notesMasterId r:id="rId15"/>
  </p:notesMasterIdLst>
  <p:sldIdLst>
    <p:sldId id="268" r:id="rId6"/>
    <p:sldId id="289" r:id="rId7"/>
    <p:sldId id="256" r:id="rId8"/>
    <p:sldId id="305" r:id="rId9"/>
    <p:sldId id="306" r:id="rId10"/>
    <p:sldId id="307" r:id="rId11"/>
    <p:sldId id="308" r:id="rId12"/>
    <p:sldId id="309" r:id="rId13"/>
    <p:sldId id="284" r:id="rId14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86391"/>
  </p:normalViewPr>
  <p:slideViewPr>
    <p:cSldViewPr snapToGrid="0" snapToObjects="1">
      <p:cViewPr varScale="1">
        <p:scale>
          <a:sx n="79" d="100"/>
          <a:sy n="79" d="100"/>
        </p:scale>
        <p:origin x="96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CF9D-E92A-6345-8DC7-E0BFA5C02DD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7680-ABAF-A644-82C8-1905EA242E0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965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7680-ABAF-A644-82C8-1905EA242E0D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6718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7680-ABAF-A644-82C8-1905EA242E0D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687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avvik på inntekter. Skyldes </a:t>
            </a:r>
            <a:r>
              <a:rPr lang="nb-NO" dirty="0" err="1"/>
              <a:t>hovedsaklig</a:t>
            </a:r>
            <a:r>
              <a:rPr lang="nb-NO" dirty="0"/>
              <a:t> overføring av IB bundne midler. Pasienter noe lavere- grunn påske </a:t>
            </a:r>
            <a:r>
              <a:rPr lang="nb-NO"/>
              <a:t>i mars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BC990-0BBF-48F1-BF12-482DF62949C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0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7680-ABAF-A644-82C8-1905EA242E0D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538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7680-ABAF-A644-82C8-1905EA242E0D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77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7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7.sv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AB949-2DB3-2E4C-A607-DD88491C7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A238-3A78-144A-812E-B29CE46D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586D-7C4D-D040-8ACB-C7E1A00E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0D34-FFB0-B74B-9141-7320F9E0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1C1A22-9A04-3E47-ABCA-B020C43B0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05801"/>
            <a:ext cx="7121893" cy="1029903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Legg til tittel</a:t>
            </a:r>
            <a:endParaRPr lang="en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A7E991-9CE8-3848-AEC7-561CDCE036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429000"/>
            <a:ext cx="7121893" cy="10299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Legg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363516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6A40-A620-524C-A17B-D5226187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C7BFC-77D6-7444-B389-93C4B612D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B9FA-8929-D441-938B-1ECEDE4F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37163-8A3A-364B-831B-6135A27F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D883-1137-5649-873F-A7330920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219018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862C1-E170-4A17-AD3B-930F378B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F66F37-556A-44F8-A5E4-845E9C84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76FD7C-C8FB-40F1-83F1-E4E95150B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7ED7D9-BB83-4198-9D9B-7299BB01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02B0C3-3E64-4863-B610-2C58445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CB3C7C-9535-4A47-A40A-0BBFE6F3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5076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912466-606B-4743-9C92-C065B86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68F16E-C45F-450B-90F6-50EE108D2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5D8DC8-C2C8-4730-A983-9F0C8E55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7A6387-82E0-4DDF-90AE-0A539644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577BF0-AD82-4F66-9C28-7E023FAC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3372FF-6180-4258-A952-67A6F409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9BC68-09A5-4507-A612-7553D865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7C894A8-90FC-42C0-8B59-502E01445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BB3DB-2B86-4A15-9399-8C34EEF2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D51EC9-9CBE-41EC-A4A6-6832B8C8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403654-7CE5-4E04-832C-42655C9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259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B7CEA10-7CE9-4B4E-AC4E-AB2981522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9E60E3-FC27-4F32-8371-5DCEBD51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C06673-28C8-4404-9481-4AC8A13D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F00E2E-CA9E-4FEB-AFC1-1461FA25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495FB0-F7CB-4EDF-AF75-8B062A26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40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A9F62-2560-6E4C-9BCD-FA04EE543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2337"/>
            <a:ext cx="2628900" cy="5344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2B655-5DB7-204E-B78B-FDEC5675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2337"/>
            <a:ext cx="7734300" cy="5344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B6DC-3D5D-5243-9034-FF605104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0FF8-42D9-FF40-AA29-C74EAF0D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EFB05-CCC5-054B-8630-0EDE4842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0462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63365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134055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572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745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384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788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474B-2FE6-E04F-A383-3494D0D1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989"/>
            <a:ext cx="10515600" cy="901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9BD8-C078-D049-AAEB-815187B1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85F8-1C67-784F-8484-EE1DADF3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F5B6C-0CFA-E14D-9B73-A56716E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3A7B-6128-F846-89B2-AA585D66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21545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01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2201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8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90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54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3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8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4585-087C-3845-9184-E504019E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B1CDA-78D4-FF42-B023-F228BB7E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A6A32-26B2-C449-881C-C33ADC8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05EB-41BB-8C4D-98AA-0A0F3D18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6238A-BD7D-B243-86AE-05A0EA33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1087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3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78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8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1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29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79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62E0-A5D5-1548-B4B3-D65B2CBA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4DB0-606E-9A42-968F-D0D29F29A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B48B7-5789-7849-A3EC-2B3809426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38D3-2B8A-494E-805A-8E87198B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C6BA3-0430-0B46-9BBE-BE19BAC1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B1897-27F3-664D-BC7F-398F3621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3147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8624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4880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9996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27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804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6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06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05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90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842-5B6D-9F4F-AE9D-F6461365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F7D73-1AEE-3E4D-BEEC-E52B17B8A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464B0-862B-C645-BA0A-DBFA6A02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F90AF-6326-B449-87D8-AD968444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F8140-407F-1449-8CC0-713172294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A992E-A859-2F49-BA8E-4BA06197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F1F19-3D1A-984F-A9D4-8C4187DE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B8246-3FCB-AE4B-9375-698C4514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37248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89172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5985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70389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816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65677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05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357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18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5252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9162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992-722E-B44B-A058-93BD860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12F4C-18D8-614B-ABF1-AE2291B1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D483-FEDA-CE48-ABF3-C4E629E5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421FD-27AB-D347-B1D8-2C12EB95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67777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11384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1421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1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3410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2590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72B-2F6B-48CB-B648-0350523D0CC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79D8-E6BB-48E8-999E-D27BD07D66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294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7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33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9053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65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4BE34-EE55-3D49-9A8A-8AA80BFC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6DBA6-9F5F-704F-BCD2-4DF21E13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5F2C-E406-D246-AFA0-559DDDC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5479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4506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57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414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2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90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79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46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85756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905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6B5-ADD8-D94F-8184-A86B3A19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6499-FE48-E843-8295-91C303DE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D3DA8-36D0-9A4D-835F-20FACE15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29E6A-0784-4B41-9120-17B0BAF2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B3AD3-8969-EF49-AB42-434B186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ABC37-C20E-4A42-97AA-325DDA97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53195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0902426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7305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71532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2871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8178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67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6053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990543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15194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08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D130-6999-7041-9A5E-EDEDD512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2E85-14E6-9248-B4DB-02682848E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7EB50-1C6A-4D41-A07F-DCE26A26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E30F4-1B68-E747-ABAD-5780F26C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F50E7-617C-7B48-91A4-F0447AE2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D5DC3-6975-6740-A113-22FC74C7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099821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2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05661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328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D8358D-987B-4E50-9092-F0D7EBCB7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0B8045-87A7-4466-AC90-EDC0A771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A79010-BE06-45AD-81D7-FAD58863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76F0E5-DFD2-48B6-A31A-F9AB0876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687547-36A8-4381-AA87-ED86AB5C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111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0A6D3C-2BA8-4CDA-A7E6-55AA9F00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275C80-A6EE-4E1D-A00A-FF19C66D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3A4A79-6093-4841-8B7F-1E2A70CB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268751-6272-4799-99EA-86622BCB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D1600C-1389-4223-9D15-3195A148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8684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32D12-1E9A-4FB1-9BDB-7F91714C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E5C30B-C173-4EEF-A69C-E792D7E1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B22A95-FF54-4E35-9974-58B0786D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5A0EC0-6023-4D89-BC65-78183027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983EEB-53CF-4B7B-8519-F6A2332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4200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2946DB-6B89-4F22-B1A7-D1CA7041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C55B8B-2129-4B4A-B8EA-C02E44A9D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F77123-CE5B-46AD-9962-64D02E6B8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129A9EE-D401-401D-BEE2-320932D4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31D11A-3FF5-45A5-9DBB-A425452A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EA3ADF-2D0F-43B5-8788-6D7EFCE7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614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F7A1B-1ADB-4719-9847-A4CF2FED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8C5267-1385-4AC4-9602-943DCA739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CCED56-C26F-45B0-AD7B-DBB1960F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F3839AF-CC3E-4EF5-A44B-503750BBC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9929851-A295-47BC-BB40-3B6A5E7D7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99DEBC-BD35-4EBC-8EFA-95445E17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6AC4B98-513F-42E6-962F-1E578C2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FBD8A2-EA2B-4039-9EB3-7B11430D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862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65434E-D969-426D-824D-D51FEC44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82B7A9B-FDA3-494F-B9AE-3CC1361C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4DA1E7-BBE0-40C4-9A1F-2DB106C0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7B6124-E68D-41D8-B0DA-71989F2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5251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89B7CB-A0CE-48D1-8BA1-2ACC86F4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E761B9-0F03-4145-99BB-DEAC2AB9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92FD5F-0F7F-4824-BF9D-98CE6DE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9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image" Target="../media/image4.sv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image" Target="../media/image23.emf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ags" Target="../tags/tag1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image" Target="../media/image23.emf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oleObject" Target="../embeddings/oleObject4.bin"/><Relationship Id="rId8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BCC43-5B1D-7C41-9D2D-E5522F0D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69"/>
            <a:ext cx="10515600" cy="89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EFBE8-89F4-7F4C-85ED-87401594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C340-7FC4-A241-8067-B9F08F891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314E-60F8-654C-BC30-F187594B0814}" type="datetimeFigureOut">
              <a:rPr lang="en-NO" smtClean="0"/>
              <a:t>04/19/2024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9040-1AEC-834C-A975-4B1D13EB1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6D85-C6BC-6B47-84D1-4C5B96333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36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1993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14216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283352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FC14A61-BCC9-4938-B0CE-C84A24CF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5005A3-D471-4D4E-9891-5C78C24C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048C12-6C2D-4FD0-8614-B99E83143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09C6-D7C6-4E0F-842C-14E371EAE0AF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92E2FF-09E3-4A52-9EAB-9717BB8FF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7C7C8D-C343-413C-AE13-BB8762C3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781A-1EA7-4D38-BF0B-6A0A4DD41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7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1E14BF-6C46-3442-BBF7-4F4516B0D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80" y="2562727"/>
            <a:ext cx="7719216" cy="1922646"/>
          </a:xfrm>
        </p:spPr>
        <p:txBody>
          <a:bodyPr>
            <a:normAutofit/>
          </a:bodyPr>
          <a:lstStyle/>
          <a:p>
            <a:pPr algn="l"/>
            <a:r>
              <a:rPr lang="nb-NO" altLang="nb-NO" sz="2800" b="1" kern="0" dirty="0">
                <a:solidFill>
                  <a:srgbClr val="808080"/>
                </a:solidFill>
              </a:rPr>
              <a:t>IDF 19.04.2024</a:t>
            </a:r>
            <a:br>
              <a:rPr lang="nb-NO" altLang="nb-NO" sz="2800" b="1" kern="0" dirty="0">
                <a:solidFill>
                  <a:srgbClr val="808080"/>
                </a:solidFill>
              </a:rPr>
            </a:b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7161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5034E299-A108-4A3E-A97A-BB7CAD2BA38B}"/>
              </a:ext>
            </a:extLst>
          </p:cNvPr>
          <p:cNvSpPr txBox="1"/>
          <p:nvPr/>
        </p:nvSpPr>
        <p:spPr>
          <a:xfrm>
            <a:off x="709550" y="977694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Informasjonssaker</a:t>
            </a:r>
            <a:endParaRPr lang="nb-NO" sz="24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4678DFD-D227-4E3F-B12E-D424974DBAF5}"/>
              </a:ext>
            </a:extLst>
          </p:cNvPr>
          <p:cNvSpPr txBox="1"/>
          <p:nvPr/>
        </p:nvSpPr>
        <p:spPr>
          <a:xfrm>
            <a:off x="709550" y="5418641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Eventuelt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168220B-5CDD-ADA0-DA77-5D44F7B95547}"/>
              </a:ext>
            </a:extLst>
          </p:cNvPr>
          <p:cNvSpPr txBox="1"/>
          <p:nvPr/>
        </p:nvSpPr>
        <p:spPr>
          <a:xfrm>
            <a:off x="709550" y="3198167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Drøftingssaker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DC22784-0599-FC42-6A6D-C8207D228CBF}"/>
              </a:ext>
            </a:extLst>
          </p:cNvPr>
          <p:cNvSpPr txBox="1"/>
          <p:nvPr/>
        </p:nvSpPr>
        <p:spPr>
          <a:xfrm>
            <a:off x="805334" y="1673677"/>
            <a:ext cx="7978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i="0" u="none" strike="noStrike" baseline="0" dirty="0">
                <a:solidFill>
                  <a:srgbClr val="000000"/>
                </a:solidFill>
              </a:rPr>
              <a:t>12/24 	Fast post: Aktuelle saker fra ledelsen 	</a:t>
            </a:r>
          </a:p>
          <a:p>
            <a:r>
              <a:rPr lang="nb-NO" sz="2000" b="1" dirty="0">
                <a:solidFill>
                  <a:srgbClr val="000000"/>
                </a:solidFill>
              </a:rPr>
              <a:t>13</a:t>
            </a:r>
            <a:r>
              <a:rPr lang="nb-NO" sz="2000" b="1" i="0" u="none" strike="noStrike" baseline="0" dirty="0">
                <a:solidFill>
                  <a:srgbClr val="000000"/>
                </a:solidFill>
              </a:rPr>
              <a:t>/24 	Fast post: Status økonomi 	</a:t>
            </a:r>
          </a:p>
          <a:p>
            <a:r>
              <a:rPr lang="nb-NO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5798CC5-1C2B-B249-6768-6E7F48845CDD}"/>
              </a:ext>
            </a:extLst>
          </p:cNvPr>
          <p:cNvSpPr txBox="1"/>
          <p:nvPr/>
        </p:nvSpPr>
        <p:spPr>
          <a:xfrm>
            <a:off x="805334" y="3599001"/>
            <a:ext cx="10897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b-NO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b-NO" sz="2000" b="1" i="0" u="none" strike="noStrike" baseline="0" dirty="0">
                <a:solidFill>
                  <a:srgbClr val="000000"/>
                </a:solidFill>
                <a:latin typeface="+mj-lt"/>
              </a:rPr>
              <a:t>14/24 	</a:t>
            </a:r>
            <a:r>
              <a:rPr lang="nb-NO" sz="20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Kunngjøring av instituttlederstillingene</a:t>
            </a:r>
            <a:endParaRPr lang="nb-NO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nb-NO" sz="2000" b="1" i="0" u="none" strike="noStrike" baseline="0" dirty="0">
                <a:solidFill>
                  <a:srgbClr val="000000"/>
                </a:solidFill>
                <a:latin typeface="+mj-lt"/>
              </a:rPr>
              <a:t>15/24	Valg av dekan</a:t>
            </a:r>
          </a:p>
          <a:p>
            <a:r>
              <a:rPr lang="nb-NO" sz="2000" b="1" dirty="0">
                <a:solidFill>
                  <a:srgbClr val="000000"/>
                </a:solidFill>
                <a:latin typeface="+mj-lt"/>
              </a:rPr>
              <a:t>16/24 	Bruk av midlertidige ansettelser</a:t>
            </a:r>
            <a:endParaRPr lang="nb-NO" sz="20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4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9CBB5-CF4B-4BDA-BC18-31544471F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297"/>
            <a:ext cx="9144000" cy="796413"/>
          </a:xfrm>
        </p:spPr>
        <p:txBody>
          <a:bodyPr>
            <a:normAutofit fontScale="90000"/>
          </a:bodyPr>
          <a:lstStyle/>
          <a:p>
            <a:r>
              <a:rPr lang="nb-NO" dirty="0"/>
              <a:t>Regnskap OD per mars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23239AE-8485-488C-8B9F-55045CAB5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75" y="1386348"/>
            <a:ext cx="11708969" cy="534766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A98E36-304F-41DF-AC34-9A4C499D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7" y="1311314"/>
            <a:ext cx="10813890" cy="37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17FEA-5FC3-AAC0-36A3-68DD1AEA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500"/>
            <a:ext cx="10515600" cy="901699"/>
          </a:xfrm>
        </p:spPr>
        <p:txBody>
          <a:bodyPr>
            <a:noAutofit/>
          </a:bodyPr>
          <a:lstStyle/>
          <a:p>
            <a:r>
              <a:rPr lang="nb-NO" sz="3600" dirty="0"/>
              <a:t>12/2024 Aktuelle saker fra ledelsen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5B3740-0A03-9AB0-20CA-06BF902A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65" y="1628199"/>
            <a:ext cx="11142824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ARK-undersøkelsen – status</a:t>
            </a:r>
          </a:p>
          <a:p>
            <a:r>
              <a:rPr lang="nb-NO" dirty="0"/>
              <a:t>Egnethetsvurdering av byggene i Geitmyrsveien</a:t>
            </a:r>
          </a:p>
          <a:p>
            <a:r>
              <a:rPr lang="nb-NO" dirty="0"/>
              <a:t>Referat fra dialogmøte med IT-avdelingen, 5.april</a:t>
            </a:r>
          </a:p>
          <a:p>
            <a:r>
              <a:rPr lang="nb-NO" dirty="0"/>
              <a:t>Referat fra dialogmøtet med UB, 5. april</a:t>
            </a:r>
          </a:p>
          <a:p>
            <a:r>
              <a:rPr lang="nb-NO" dirty="0"/>
              <a:t>Bemanningsplanprosjektet</a:t>
            </a:r>
          </a:p>
          <a:p>
            <a:r>
              <a:rPr lang="nb-NO" dirty="0"/>
              <a:t>Siste nytt om oppgradering av toalettene i GV71</a:t>
            </a:r>
          </a:p>
          <a:p>
            <a:r>
              <a:rPr lang="nb-NO" dirty="0"/>
              <a:t>Forhandlinger med </a:t>
            </a:r>
            <a:r>
              <a:rPr lang="nb-NO" dirty="0" err="1"/>
              <a:t>SiO</a:t>
            </a:r>
            <a:r>
              <a:rPr lang="nb-NO" dirty="0"/>
              <a:t> om eventuell bruk av tidligere Mottak</a:t>
            </a:r>
          </a:p>
          <a:p>
            <a:r>
              <a:rPr lang="nb-NO" dirty="0"/>
              <a:t>Utredning av faglige synergier ved en sammenslåing, OD/Med </a:t>
            </a:r>
            <a:r>
              <a:rPr lang="nb-NO" dirty="0" err="1"/>
              <a:t>fak</a:t>
            </a:r>
            <a:endParaRPr lang="nb-NO" dirty="0"/>
          </a:p>
          <a:p>
            <a:r>
              <a:rPr lang="nb-NO" dirty="0"/>
              <a:t>Oppfølging av studentene i klinikken, mulige tiltak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70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E779F-82B0-152C-FF52-B24DA4A5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13/2024 Status økonomi –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818818-651B-CB70-8E94-BE561F6F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Mars-regnskapet lukket</a:t>
            </a:r>
          </a:p>
          <a:p>
            <a:r>
              <a:rPr lang="nb-NO" dirty="0"/>
              <a:t>Ingen større avvik</a:t>
            </a:r>
          </a:p>
          <a:p>
            <a:r>
              <a:rPr lang="nb-NO" dirty="0"/>
              <a:t>Forbereder T1-rapporten med oppdatert prognose</a:t>
            </a:r>
          </a:p>
          <a:p>
            <a:r>
              <a:rPr lang="nb-NO" dirty="0"/>
              <a:t>Innfører LØP (</a:t>
            </a:r>
            <a:r>
              <a:rPr lang="nb-NO" dirty="0" err="1"/>
              <a:t>langsitktig</a:t>
            </a:r>
            <a:r>
              <a:rPr lang="nb-NO" dirty="0"/>
              <a:t> økonomisk </a:t>
            </a:r>
            <a:r>
              <a:rPr lang="nb-NO" dirty="0" err="1"/>
              <a:t>planleggiing</a:t>
            </a:r>
            <a:r>
              <a:rPr lang="nb-NO" dirty="0"/>
              <a:t>) etter vellykket pilot på MN, HF og SV</a:t>
            </a:r>
          </a:p>
        </p:txBody>
      </p:sp>
    </p:spTree>
    <p:extLst>
      <p:ext uri="{BB962C8B-B14F-4D97-AF65-F5344CB8AC3E}">
        <p14:creationId xmlns:p14="http://schemas.microsoft.com/office/powerpoint/2010/main" val="219708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A15-52D6-49C0-9D35-FEC27921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D-sak 14/24 Kunngjøring av instituttlederstilingene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7362-3D77-4D15-AE7D-9BD71865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1" y="2506662"/>
            <a:ext cx="10925537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Vedlegg: - Tidsplan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</a:t>
            </a:r>
            <a:r>
              <a:rPr lang="nb-NO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Saksnotat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stillingsbeskrivelse IKO datert 18.03.2024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Forslag til stillingsbeskrivelse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Status, </a:t>
            </a:r>
            <a:r>
              <a:rPr lang="nb-NO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utlysning instituttleder 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IOB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65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570E-1C64-45F1-AF38-A032C4E0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D-sak 15/24 Valg av dekan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7CEB-A3C3-4C3F-9BA0-F897F4AE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Vedlegg: - </a:t>
            </a:r>
            <a:r>
              <a:rPr lang="nb-NO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Saksnotat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tidsplan av 02.04.2024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Forslag til tidsplan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</a:t>
            </a:r>
            <a:r>
              <a:rPr lang="nb-NO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Saksnotat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stillingsbeskrivelse datert 02.04.2024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Forslag til stillingsbeskrivelse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- </a:t>
            </a:r>
            <a:r>
              <a:rPr lang="nb-NO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Saksnotat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valgkomite av 02.04.2024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420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F681-A25C-41CE-9317-DA8D9472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D-sak 16/24 Bruk av midlertidige </a:t>
            </a:r>
            <a:r>
              <a:rPr lang="nb-NO" dirty="0" err="1"/>
              <a:t>ansattelser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EECE-746E-494F-B9E2-46A740D2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Vedlegg: </a:t>
            </a:r>
            <a:r>
              <a:rPr lang="nb-NO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Saksnotat</a:t>
            </a: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datert 04.04.2024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Brev fra OPA av 21.02.2024 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Oversikt over midlertidig ansatte fra SAP pr 01.03.2024. </a:t>
            </a:r>
            <a:endParaRPr lang="nb-NO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612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Placeholder 1">
            <a:extLst>
              <a:ext uri="{FF2B5EF4-FFF2-40B4-BE49-F238E27FC236}">
                <a16:creationId xmlns:a16="http://schemas.microsoft.com/office/drawing/2014/main" id="{2D04263B-DE11-84C8-072F-E6944A8A00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4641" y="0"/>
            <a:ext cx="5973955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Se lesernes vår-bilder">
            <a:extLst>
              <a:ext uri="{FF2B5EF4-FFF2-40B4-BE49-F238E27FC236}">
                <a16:creationId xmlns:a16="http://schemas.microsoft.com/office/drawing/2014/main" id="{F3D1AF10-1022-4FDC-B18C-650A5858DA3B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r="1761" b="2"/>
          <a:stretch/>
        </p:blipFill>
        <p:spPr bwMode="auto">
          <a:xfrm>
            <a:off x="6209880" y="10"/>
            <a:ext cx="598212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B0370EE8-8912-9247-410B-A22D193E8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847" y="341458"/>
            <a:ext cx="5071557" cy="207999"/>
          </a:xfrm>
        </p:spPr>
        <p:txBody>
          <a:bodyPr/>
          <a:lstStyle/>
          <a:p>
            <a:endParaRPr lang="en-US"/>
          </a:p>
        </p:txBody>
      </p:sp>
      <p:sp>
        <p:nvSpPr>
          <p:cNvPr id="1035" name="Text Placeholder 4">
            <a:extLst>
              <a:ext uri="{FF2B5EF4-FFF2-40B4-BE49-F238E27FC236}">
                <a16:creationId xmlns:a16="http://schemas.microsoft.com/office/drawing/2014/main" id="{BC04660A-1649-28DC-056D-3AF836F66A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9038" y="653143"/>
            <a:ext cx="5075367" cy="1204686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5A1845C-64B5-5318-2377-F63AF4FF4ED2}"/>
              </a:ext>
            </a:extLst>
          </p:cNvPr>
          <p:cNvSpPr txBox="1"/>
          <p:nvPr/>
        </p:nvSpPr>
        <p:spPr>
          <a:xfrm>
            <a:off x="379039" y="2302849"/>
            <a:ext cx="5080128" cy="1702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446">
              <a:spcBef>
                <a:spcPts val="1150"/>
              </a:spcBef>
            </a:pPr>
            <a:r>
              <a:rPr lang="en-US" sz="4500" b="1" kern="1200">
                <a:latin typeface="+mn-lt"/>
                <a:ea typeface="+mn-ea"/>
                <a:cs typeface="+mn-cs"/>
              </a:rPr>
              <a:t>EVENTUELT</a:t>
            </a:r>
          </a:p>
        </p:txBody>
      </p:sp>
      <p:sp>
        <p:nvSpPr>
          <p:cNvPr id="1037" name="Text Placeholder 6">
            <a:extLst>
              <a:ext uri="{FF2B5EF4-FFF2-40B4-BE49-F238E27FC236}">
                <a16:creationId xmlns:a16="http://schemas.microsoft.com/office/drawing/2014/main" id="{B436DC4A-F7D4-6F6E-0C4E-2E70746ED6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112581"/>
            <a:ext cx="5080128" cy="226283"/>
          </a:xfrm>
        </p:spPr>
        <p:txBody>
          <a:bodyPr/>
          <a:lstStyle/>
          <a:p>
            <a:endParaRPr lang="en-US"/>
          </a:p>
        </p:txBody>
      </p:sp>
      <p:sp>
        <p:nvSpPr>
          <p:cNvPr id="1039" name="Text Placeholder 7">
            <a:extLst>
              <a:ext uri="{FF2B5EF4-FFF2-40B4-BE49-F238E27FC236}">
                <a16:creationId xmlns:a16="http://schemas.microsoft.com/office/drawing/2014/main" id="{E9EBA7EE-419A-8478-C67C-413893C83A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800" y="4379312"/>
            <a:ext cx="5075366" cy="226283"/>
          </a:xfrm>
        </p:spPr>
        <p:txBody>
          <a:bodyPr/>
          <a:lstStyle/>
          <a:p>
            <a:endParaRPr lang="en-US"/>
          </a:p>
        </p:txBody>
      </p:sp>
      <p:sp>
        <p:nvSpPr>
          <p:cNvPr id="1041" name="Text Placeholder 8">
            <a:extLst>
              <a:ext uri="{FF2B5EF4-FFF2-40B4-BE49-F238E27FC236}">
                <a16:creationId xmlns:a16="http://schemas.microsoft.com/office/drawing/2014/main" id="{34473FFE-9513-A26F-8A6C-3374EB7DC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800" y="4646043"/>
            <a:ext cx="5075367" cy="226283"/>
          </a:xfrm>
        </p:spPr>
        <p:txBody>
          <a:bodyPr/>
          <a:lstStyle/>
          <a:p>
            <a:endParaRPr lang="en-US"/>
          </a:p>
        </p:txBody>
      </p:sp>
      <p:sp>
        <p:nvSpPr>
          <p:cNvPr id="1043" name="Date Placeholder 9">
            <a:extLst>
              <a:ext uri="{FF2B5EF4-FFF2-40B4-BE49-F238E27FC236}">
                <a16:creationId xmlns:a16="http://schemas.microsoft.com/office/drawing/2014/main" id="{A67A0E85-85B3-C6AA-640B-781983FF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170" y="1704042"/>
            <a:ext cx="5469088" cy="4354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88B39D5-A086-3160-47D9-357C421B2398}"/>
              </a:ext>
            </a:extLst>
          </p:cNvPr>
          <p:cNvSpPr txBox="1"/>
          <p:nvPr/>
        </p:nvSpPr>
        <p:spPr>
          <a:xfrm>
            <a:off x="6342741" y="1003335"/>
            <a:ext cx="5469089" cy="494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446">
              <a:spcBef>
                <a:spcPts val="1150"/>
              </a:spcBef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BE86B58F-CF4E-425A-9667-1C6143CFEF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9" name="Slide Number Placeholder 8" hidden="1">
            <a:extLst>
              <a:ext uri="{FF2B5EF4-FFF2-40B4-BE49-F238E27FC236}">
                <a16:creationId xmlns:a16="http://schemas.microsoft.com/office/drawing/2014/main" id="{D27FA33C-C205-0D84-EFA5-446552290C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_PowerPoint_stud.potx" id="{1C684C6D-B78C-4854-9ECD-931A71770E29}" vid="{0790A32B-9C69-48C9-9708-EA08EE0538BF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4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od_powerpoint_stud (1)</Template>
  <TotalTime>9148</TotalTime>
  <Words>263</Words>
  <Application>Microsoft Office PowerPoint</Application>
  <PresentationFormat>Widescreen</PresentationFormat>
  <Paragraphs>51</Paragraphs>
  <Slides>9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21" baseType="lpstr">
      <vt:lpstr>Arial</vt:lpstr>
      <vt:lpstr>Arial, sans-serif</vt:lpstr>
      <vt:lpstr>Calibri</vt:lpstr>
      <vt:lpstr>Calibri Light</vt:lpstr>
      <vt:lpstr>Times New Roman</vt:lpstr>
      <vt:lpstr>Wingdings</vt:lpstr>
      <vt:lpstr>Office Theme</vt:lpstr>
      <vt:lpstr>1_Office Theme</vt:lpstr>
      <vt:lpstr>3_Office Theme</vt:lpstr>
      <vt:lpstr>Office-tema</vt:lpstr>
      <vt:lpstr>1_Office-tema</vt:lpstr>
      <vt:lpstr>think-cell Slide</vt:lpstr>
      <vt:lpstr>PowerPoint-presentasjon</vt:lpstr>
      <vt:lpstr>PowerPoint-presentasjon</vt:lpstr>
      <vt:lpstr>Regnskap OD per mars 2024</vt:lpstr>
      <vt:lpstr>12/2024 Aktuelle saker fra ledelsen</vt:lpstr>
      <vt:lpstr>13/2024 Status økonomi – informasjon</vt:lpstr>
      <vt:lpstr>D-sak 14/24 Kunngjøring av instituttlederstilingene</vt:lpstr>
      <vt:lpstr>D-sak 15/24 Valg av dekan</vt:lpstr>
      <vt:lpstr>D-sak 16/24 Bruk av midlertidige ansattelser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klinikkundervisning</dc:title>
  <dc:creator>Leif Erling Jensen</dc:creator>
  <cp:lastModifiedBy>Karen Marie Ulshagen</cp:lastModifiedBy>
  <cp:revision>156</cp:revision>
  <dcterms:created xsi:type="dcterms:W3CDTF">2021-04-08T13:20:55Z</dcterms:created>
  <dcterms:modified xsi:type="dcterms:W3CDTF">2024-04-19T06:36:56Z</dcterms:modified>
</cp:coreProperties>
</file>