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8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418"/>
  </p:normalViewPr>
  <p:slideViewPr>
    <p:cSldViewPr snapToGrid="0" snapToObjects="1">
      <p:cViewPr varScale="1">
        <p:scale>
          <a:sx n="109" d="100"/>
          <a:sy n="109" d="100"/>
        </p:scale>
        <p:origin x="216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FCF9D-E92A-6345-8DC7-E0BFA5C02DD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37680-ABAF-A644-82C8-1905EA242E0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965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6AB949-2DB3-2E4C-A607-DD88491C73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1A238-3A78-144A-812E-B29CE46D8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6586D-7C4D-D040-8ACB-C7E1A00E6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0D34-FFB0-B74B-9141-7320F9E0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1C1A22-9A04-3E47-ABCA-B020C43B04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905801"/>
            <a:ext cx="7121893" cy="1029903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Legg til tittel</a:t>
            </a:r>
            <a:endParaRPr lang="en-NO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EA7E991-9CE8-3848-AEC7-561CDCE036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429000"/>
            <a:ext cx="7121893" cy="102990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z="2400" dirty="0">
                <a:latin typeface="Arial" panose="020B0604020202020204" pitchFamily="34" charset="0"/>
                <a:cs typeface="Arial" panose="020B0604020202020204" pitchFamily="34" charset="0"/>
              </a:rPr>
              <a:t>Legg til undertittel</a:t>
            </a:r>
          </a:p>
        </p:txBody>
      </p:sp>
    </p:spTree>
    <p:extLst>
      <p:ext uri="{BB962C8B-B14F-4D97-AF65-F5344CB8AC3E}">
        <p14:creationId xmlns:p14="http://schemas.microsoft.com/office/powerpoint/2010/main" val="36351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6A40-A620-524C-A17B-D52261870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C7BFC-77D6-7444-B389-93C4B612D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0B9FA-8929-D441-938B-1ECEDE4F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37163-8A3A-364B-831B-6135A27F5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3D883-1137-5649-873F-A7330920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2190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8A9F62-2560-6E4C-9BCD-FA04EE543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2337"/>
            <a:ext cx="2628900" cy="53446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2B655-5DB7-204E-B78B-FDEC5675B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2337"/>
            <a:ext cx="7734300" cy="53446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EB6DC-3D5D-5243-9034-FF605104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10FF8-42D9-FF40-AA29-C74EAF0D4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EFB05-CCC5-054B-8630-0EDE4842C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40462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474B-2FE6-E04F-A383-3494D0D1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8989"/>
            <a:ext cx="10515600" cy="901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9BD8-C078-D049-AAEB-815187B11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85F8-1C67-784F-8484-EE1DADF33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F5B6C-0CFA-E14D-9B73-A56716E4F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A3A7B-6128-F846-89B2-AA585D66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2154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84585-087C-3845-9184-E504019E4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B1CDA-78D4-FF42-B023-F228BB7EB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A6A32-26B2-C449-881C-C33ADC82B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D05EB-41BB-8C4D-98AA-0A0F3D188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6238A-BD7D-B243-86AE-05A0EA33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4108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62E0-A5D5-1548-B4B3-D65B2CBA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54DB0-606E-9A42-968F-D0D29F29A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B48B7-5789-7849-A3EC-2B3809426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F38D3-2B8A-494E-805A-8E87198B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C6BA3-0430-0B46-9BBE-BE19BAC10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B1897-27F3-664D-BC7F-398F3621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8314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7842-5B6D-9F4F-AE9D-F6461365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F7D73-1AEE-3E4D-BEEC-E52B17B8A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464B0-862B-C645-BA0A-DBFA6A02C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7F90AF-6326-B449-87D8-AD9684449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EF8140-407F-1449-8CC0-713172294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1A992E-A859-2F49-BA8E-4BA06197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3F1F19-3D1A-984F-A9D4-8C4187DE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B8246-3FCB-AE4B-9375-698C4514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372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8992-722E-B44B-A058-93BD860E9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12F4C-18D8-614B-ABF1-AE2291B1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FD483-FEDA-CE48-ABF3-C4E629E50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421FD-27AB-D347-B1D8-2C12EB955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6777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04BE34-EE55-3D49-9A8A-8AA80BFC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F6DBA6-9F5F-704F-BCD2-4DF21E13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595F2C-E406-D246-AFA0-559DDDC37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0547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A6B5-ADD8-D94F-8184-A86B3A19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16499-FE48-E843-8295-91C303DEE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D3DA8-36D0-9A4D-835F-20FACE1543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A29E6A-0784-4B41-9120-17B0BAF24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B3AD3-8969-EF49-AB42-434B1860C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ABC37-C20E-4A42-97AA-325DDA974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7531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D130-6999-7041-9A5E-EDEDD512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CB2E85-14E6-9248-B4DB-02682848E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57EB50-1C6A-4D41-A07F-DCE26A262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E30F4-1B68-E747-ABAD-5780F26C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F50E7-617C-7B48-91A4-F0447AE22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D5DC3-6975-6740-A113-22FC74C7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20998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BCC43-5B1D-7C41-9D2D-E5522F0D8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7169"/>
            <a:ext cx="10515600" cy="893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EFBE8-89F4-7F4C-85ED-87401594A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AC340-7FC4-A241-8067-B9F08F891F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314E-60F8-654C-BC30-F187594B0814}" type="datetimeFigureOut">
              <a:rPr lang="en-NO" smtClean="0"/>
              <a:t>5/20/21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39040-1AEC-834C-A975-4B1D13EB1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D6D85-C6BC-6B47-84D1-4C5B96333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A1F5-C181-CE4E-A3C6-406E293080AD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9362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B9390-F531-C142-8BCB-0CD7DD7D9D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Status ved UiO/OD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E14BF-6C46-3442-BBF7-4F4516B0D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0148" y="3429000"/>
            <a:ext cx="7014258" cy="1501815"/>
          </a:xfrm>
        </p:spPr>
        <p:txBody>
          <a:bodyPr>
            <a:normAutofit/>
          </a:bodyPr>
          <a:lstStyle/>
          <a:p>
            <a:pPr algn="l"/>
            <a:r>
              <a:rPr lang="nb-NO" dirty="0" err="1"/>
              <a:t>Fakultetstyremøte</a:t>
            </a:r>
            <a:r>
              <a:rPr lang="nb-NO" dirty="0"/>
              <a:t> OD</a:t>
            </a:r>
          </a:p>
          <a:p>
            <a:pPr algn="l"/>
            <a:r>
              <a:rPr lang="nb-NO" dirty="0"/>
              <a:t>Tirsdag 25. mai 2021</a:t>
            </a:r>
          </a:p>
        </p:txBody>
      </p:sp>
    </p:spTree>
    <p:extLst>
      <p:ext uri="{BB962C8B-B14F-4D97-AF65-F5344CB8AC3E}">
        <p14:creationId xmlns:p14="http://schemas.microsoft.com/office/powerpoint/2010/main" val="37161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7333"/>
            <a:ext cx="10515600" cy="901699"/>
          </a:xfrm>
        </p:spPr>
        <p:txBody>
          <a:bodyPr/>
          <a:lstStyle/>
          <a:p>
            <a:r>
              <a:rPr lang="nb-NO" dirty="0"/>
              <a:t>Undervisning og klinikkdriften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9032"/>
            <a:ext cx="10515600" cy="4501768"/>
          </a:xfrm>
        </p:spPr>
        <p:txBody>
          <a:bodyPr>
            <a:normAutofit/>
          </a:bodyPr>
          <a:lstStyle/>
          <a:p>
            <a:r>
              <a:rPr lang="nb-NO" sz="2600" dirty="0"/>
              <a:t>Avgangskullene uteksamineres som planlagt </a:t>
            </a:r>
            <a:r>
              <a:rPr lang="nb-NO" sz="2600" dirty="0" err="1"/>
              <a:t>kl</a:t>
            </a:r>
            <a:r>
              <a:rPr lang="nb-NO" sz="2600" dirty="0"/>
              <a:t> </a:t>
            </a:r>
            <a:r>
              <a:rPr lang="nb-NO" sz="2600" dirty="0">
                <a:highlight>
                  <a:srgbClr val="FFFF00"/>
                </a:highlight>
              </a:rPr>
              <a:t>17.00, 18. juni</a:t>
            </a:r>
            <a:r>
              <a:rPr lang="nb-NO" sz="2600" dirty="0"/>
              <a:t>, i store Aud, Geitmyrsveien. </a:t>
            </a:r>
          </a:p>
          <a:p>
            <a:endParaRPr lang="nb-NO" sz="2600" dirty="0"/>
          </a:p>
          <a:p>
            <a:r>
              <a:rPr lang="nb-NO" sz="2600" dirty="0"/>
              <a:t>Høstsemesteret starter opp enn uke tidligere, hvor den teoretiske undervisning skyves frem en uke</a:t>
            </a:r>
          </a:p>
          <a:p>
            <a:endParaRPr lang="nb-NO" sz="2600" dirty="0"/>
          </a:p>
          <a:p>
            <a:r>
              <a:rPr lang="nb-NO" sz="2600" dirty="0"/>
              <a:t>Ekstra fokus på læringsmiljø og integrering: Tildelt midler fra UiO som OD vil bruke på å lønne studenter for å være mentorer. Noe av midlene brukes også til student sommerstipend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913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Undervisning og klinikk – forts.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2600" dirty="0"/>
              <a:t>Satt i gang elektronisk booking ordning for pasientene</a:t>
            </a:r>
          </a:p>
          <a:p>
            <a:endParaRPr lang="nb-NO" sz="2600" dirty="0"/>
          </a:p>
          <a:p>
            <a:r>
              <a:rPr lang="nb-NO" sz="2600" dirty="0"/>
              <a:t>Parallelt et arbeide for å øke antall (riktige) pasienter </a:t>
            </a:r>
          </a:p>
          <a:p>
            <a:endParaRPr lang="nb-NO" sz="2600" dirty="0"/>
          </a:p>
          <a:p>
            <a:r>
              <a:rPr lang="nb-NO" sz="2600" dirty="0">
                <a:highlight>
                  <a:srgbClr val="FFFF00"/>
                </a:highlight>
              </a:rPr>
              <a:t>Arbeidet med innhenting av anbud på EPJ</a:t>
            </a:r>
          </a:p>
          <a:p>
            <a:endParaRPr lang="nb-NO" sz="2600" dirty="0"/>
          </a:p>
          <a:p>
            <a:r>
              <a:rPr lang="nb-NO" sz="2600" dirty="0"/>
              <a:t>UiOs intern revisjonen skal se på klinikkdriften i 2021</a:t>
            </a:r>
          </a:p>
          <a:p>
            <a:endParaRPr lang="nb-NO" sz="2600" dirty="0"/>
          </a:p>
          <a:p>
            <a:r>
              <a:rPr lang="nb-NO" sz="2600" dirty="0"/>
              <a:t>Andre vaksineringsrunde starter første uken i juni</a:t>
            </a:r>
          </a:p>
          <a:p>
            <a:endParaRPr lang="nb-NO" sz="2600" dirty="0"/>
          </a:p>
          <a:p>
            <a:r>
              <a:rPr lang="nb-NO" sz="2600" dirty="0"/>
              <a:t>Begrenset klinikkdrift gjennom sommeren</a:t>
            </a:r>
          </a:p>
          <a:p>
            <a:endParaRPr lang="nb-NO" sz="26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148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Andre aktuelle saker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3812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/>
              <a:t>Avholdt møte i nasjonal fagorgan for odontologisk utdanning og forskning. Sentrale saker var etablering av nasjonale prøver i odontologi og arbeide med en felles strategi </a:t>
            </a:r>
            <a:r>
              <a:rPr lang="nb-NO" sz="2400" dirty="0" err="1"/>
              <a:t>ph.d</a:t>
            </a:r>
            <a:r>
              <a:rPr lang="nb-NO" sz="2400" dirty="0"/>
              <a:t>. for tannpleiere og tannteknikere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nb-NO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/>
              <a:t>Overgang til DFØ løsning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nb-NO" sz="2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/>
              <a:t>Smittesituasjonen har satt store premisser for dekanats arbeide, men nå løftes blikket fremover. Godt i gang med «strategisk plan 2030»</a:t>
            </a:r>
          </a:p>
          <a:p>
            <a:endParaRPr lang="nb-NO" sz="2400" dirty="0"/>
          </a:p>
          <a:p>
            <a:r>
              <a:rPr lang="nb-NO" sz="2400" dirty="0"/>
              <a:t>Neste styremøte vil det bli gitt en orientering om utdanning og klinikkdriften</a:t>
            </a:r>
          </a:p>
        </p:txBody>
      </p:sp>
    </p:spTree>
    <p:extLst>
      <p:ext uri="{BB962C8B-B14F-4D97-AF65-F5344CB8AC3E}">
        <p14:creationId xmlns:p14="http://schemas.microsoft.com/office/powerpoint/2010/main" val="86732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D_PowerPoint_stud.potx" id="{1C684C6D-B78C-4854-9ECD-931A71770E29}" vid="{0790A32B-9C69-48C9-9708-EA08EE053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od_powerpoint_stud (1)</Template>
  <TotalTime>1740</TotalTime>
  <Words>208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Status ved UiO/OD</vt:lpstr>
      <vt:lpstr>Undervisning og klinikkdriften</vt:lpstr>
      <vt:lpstr>Undervisning og klinikk – forts.</vt:lpstr>
      <vt:lpstr>Andre aktuelle saker 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klinikkundervisning</dc:title>
  <dc:creator>Leif Erling Jensen</dc:creator>
  <cp:lastModifiedBy>Microsoft Office User</cp:lastModifiedBy>
  <cp:revision>41</cp:revision>
  <dcterms:created xsi:type="dcterms:W3CDTF">2021-04-08T13:20:55Z</dcterms:created>
  <dcterms:modified xsi:type="dcterms:W3CDTF">2021-05-20T10:48:36Z</dcterms:modified>
</cp:coreProperties>
</file>