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7"/>
  </p:notesMasterIdLst>
  <p:sldIdLst>
    <p:sldId id="268" r:id="rId3"/>
    <p:sldId id="269" r:id="rId4"/>
    <p:sldId id="270" r:id="rId5"/>
    <p:sldId id="271" r:id="rId6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418"/>
  </p:normalViewPr>
  <p:slideViewPr>
    <p:cSldViewPr snapToGrid="0" snapToObjects="1">
      <p:cViewPr varScale="1">
        <p:scale>
          <a:sx n="66" d="100"/>
          <a:sy n="66" d="100"/>
        </p:scale>
        <p:origin x="44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FCF9D-E92A-6345-8DC7-E0BFA5C02DD4}" type="datetimeFigureOut">
              <a:rPr lang="en-NO" smtClean="0"/>
              <a:t>01/28/2022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37680-ABAF-A644-82C8-1905EA242E0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9652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Relationship Id="rId9" Type="http://schemas.openxmlformats.org/officeDocument/2006/relationships/image" Target="../media/image1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14.sv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10" Type="http://schemas.openxmlformats.org/officeDocument/2006/relationships/image" Target="../media/image12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14.sv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6AB949-2DB3-2E4C-A607-DD88491C7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1A238-3A78-144A-812E-B29CE46D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01/28/2022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6586D-7C4D-D040-8ACB-C7E1A00E6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20D34-FFB0-B74B-9141-7320F9E0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1C1A22-9A04-3E47-ABCA-B020C43B04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905801"/>
            <a:ext cx="7121893" cy="1029903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Legg til tittel</a:t>
            </a:r>
            <a:endParaRPr lang="en-NO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EA7E991-9CE8-3848-AEC7-561CDCE036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429000"/>
            <a:ext cx="7121893" cy="102990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Legg til undertittel</a:t>
            </a:r>
          </a:p>
        </p:txBody>
      </p:sp>
    </p:spTree>
    <p:extLst>
      <p:ext uri="{BB962C8B-B14F-4D97-AF65-F5344CB8AC3E}">
        <p14:creationId xmlns:p14="http://schemas.microsoft.com/office/powerpoint/2010/main" val="363516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A6A40-A620-524C-A17B-D52261870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C7BFC-77D6-7444-B389-93C4B612D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0B9FA-8929-D441-938B-1ECEDE4FA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01/28/2022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37163-8A3A-364B-831B-6135A27F5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3D883-1137-5649-873F-A7330920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2190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A9F62-2560-6E4C-9BCD-FA04EE543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2337"/>
            <a:ext cx="2628900" cy="53446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2B655-5DB7-204E-B78B-FDEC5675B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2337"/>
            <a:ext cx="7734300" cy="53446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EB6DC-3D5D-5243-9034-FF605104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01/28/2022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10FF8-42D9-FF40-AA29-C74EAF0D4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EFB05-CCC5-054B-8630-0EDE4842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0462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3633652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94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1340557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06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5725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7458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3847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788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474B-2FE6-E04F-A383-3494D0D1C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8989"/>
            <a:ext cx="10515600" cy="901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49BD8-C078-D049-AAEB-815187B11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785F8-1C67-784F-8484-EE1DADF3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01/28/2022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F5B6C-0CFA-E14D-9B73-A56716E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A3A7B-6128-F846-89B2-AA585D66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21545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2017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2201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89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990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6542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63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86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16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4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4585-087C-3845-9184-E504019E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B1CDA-78D4-FF42-B023-F228BB7EB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A6A32-26B2-C449-881C-C33ADC82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01/28/2022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D05EB-41BB-8C4D-98AA-0A0F3D18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6238A-BD7D-B243-86AE-05A0EA33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41087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30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69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78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78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84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17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32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29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AF3B-9BE9-4049-AD76-63C059D9A7AE}" type="datetimeFigureOut">
              <a:rPr lang="nb-NO" smtClean="0"/>
              <a:t>28.01.2022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72317-FBD7-4F4D-B6B2-DD40922A2A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112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862E0-A5D5-1548-B4B3-D65B2CBAC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54DB0-606E-9A42-968F-D0D29F29A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B48B7-5789-7849-A3EC-2B3809426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F38D3-2B8A-494E-805A-8E87198B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01/28/2022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C6BA3-0430-0B46-9BBE-BE19BAC1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B1897-27F3-664D-BC7F-398F36217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8314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7842-5B6D-9F4F-AE9D-F6461365A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F7D73-1AEE-3E4D-BEEC-E52B17B8A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464B0-862B-C645-BA0A-DBFA6A02C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F90AF-6326-B449-87D8-AD9684449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EF8140-407F-1449-8CC0-713172294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1A992E-A859-2F49-BA8E-4BA06197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01/28/2022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F1F19-3D1A-984F-A9D4-8C4187DE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2B8246-3FCB-AE4B-9375-698C4514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3724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D8992-722E-B44B-A058-93BD860E9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12F4C-18D8-614B-ABF1-AE2291B1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01/28/2022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FD483-FEDA-CE48-ABF3-C4E629E5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421FD-27AB-D347-B1D8-2C12EB95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6777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4BE34-EE55-3D49-9A8A-8AA80BFC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01/28/2022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F6DBA6-9F5F-704F-BCD2-4DF21E13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95F2C-E406-D246-AFA0-559DDDC3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547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A6B5-ADD8-D94F-8184-A86B3A19D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16499-FE48-E843-8295-91C303DEE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D3DA8-36D0-9A4D-835F-20FACE154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29E6A-0784-4B41-9120-17B0BAF2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01/28/2022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B3AD3-8969-EF49-AB42-434B1860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ABC37-C20E-4A42-97AA-325DDA97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7531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7D130-6999-7041-9A5E-EDEDD5125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B2E85-14E6-9248-B4DB-02682848E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7EB50-1C6A-4D41-A07F-DCE26A262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E30F4-1B68-E747-ABAD-5780F26C3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314E-60F8-654C-BC30-F187594B0814}" type="datetimeFigureOut">
              <a:rPr lang="en-NO" smtClean="0"/>
              <a:t>01/28/2022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F50E7-617C-7B48-91A4-F0447AE2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D5DC3-6975-6740-A113-22FC74C7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0998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6BCC43-5B1D-7C41-9D2D-E5522F0D8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169"/>
            <a:ext cx="10515600" cy="89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EFBE8-89F4-7F4C-85ED-87401594A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AC340-7FC4-A241-8067-B9F08F891F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8314E-60F8-654C-BC30-F187594B0814}" type="datetimeFigureOut">
              <a:rPr lang="en-NO" smtClean="0"/>
              <a:t>01/28/2022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39040-1AEC-834C-A975-4B1D13EB1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D6D85-C6BC-6B47-84D1-4C5B96333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A1F5-C181-CE4E-A3C6-406E293080A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9362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19930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41E14BF-6C46-3442-BBF7-4F4516B0D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12" y="2562727"/>
            <a:ext cx="7719216" cy="192264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nb-NO" altLang="nb-NO" sz="2800" b="1" kern="0" dirty="0">
                <a:solidFill>
                  <a:srgbClr val="808080"/>
                </a:solidFill>
              </a:rPr>
              <a:t>Orientering</a:t>
            </a:r>
          </a:p>
          <a:p>
            <a:pPr algn="l"/>
            <a:endParaRPr lang="nb-NO" altLang="nb-NO" sz="2800" b="1" kern="0" dirty="0">
              <a:solidFill>
                <a:srgbClr val="808080"/>
              </a:solidFill>
            </a:endParaRPr>
          </a:p>
          <a:p>
            <a:pPr algn="l"/>
            <a:r>
              <a:rPr lang="nb-NO" altLang="nb-NO" sz="2800" b="1" kern="0" dirty="0">
                <a:solidFill>
                  <a:srgbClr val="808080"/>
                </a:solidFill>
              </a:rPr>
              <a:t>Fakultetsstyremøte </a:t>
            </a:r>
          </a:p>
          <a:p>
            <a:pPr algn="l"/>
            <a:r>
              <a:rPr lang="nb-NO" altLang="nb-NO" sz="2800" b="1" kern="0" dirty="0">
                <a:solidFill>
                  <a:srgbClr val="808080"/>
                </a:solidFill>
              </a:rPr>
              <a:t>25. 1 2022</a:t>
            </a:r>
            <a:br>
              <a:rPr lang="nb-NO" altLang="nb-NO" sz="2800" b="1" kern="0" dirty="0">
                <a:solidFill>
                  <a:srgbClr val="808080"/>
                </a:solidFill>
              </a:rPr>
            </a:br>
            <a:r>
              <a:rPr lang="nb-NO" altLang="nb-NO" sz="2800" b="1" kern="0" dirty="0">
                <a:solidFill>
                  <a:srgbClr val="808080"/>
                </a:solidFill>
              </a:rPr>
              <a:t/>
            </a:r>
            <a:br>
              <a:rPr lang="nb-NO" altLang="nb-NO" sz="2800" b="1" kern="0" dirty="0">
                <a:solidFill>
                  <a:srgbClr val="808080"/>
                </a:solidFill>
              </a:rPr>
            </a:b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7161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57CF9E-7CD2-9449-8E43-1D0CB78F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765394"/>
            <a:ext cx="11431664" cy="754068"/>
          </a:xfrm>
        </p:spPr>
        <p:txBody>
          <a:bodyPr/>
          <a:lstStyle/>
          <a:p>
            <a:r>
              <a:rPr lang="nb-NO" dirty="0"/>
              <a:t>UiO åpner opp – status på OD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BA0409-835D-3347-A2C6-BDE40FAD9403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sz="2800" dirty="0"/>
              <a:t>Digital undervisning i zoom fram til vinterferien </a:t>
            </a:r>
          </a:p>
          <a:p>
            <a:pPr>
              <a:lnSpc>
                <a:spcPct val="150000"/>
              </a:lnSpc>
            </a:pPr>
            <a:r>
              <a:rPr lang="nb-NO" sz="2800" dirty="0"/>
              <a:t>Det kan gjøres unntak for gruppeundervisning/seminarer </a:t>
            </a:r>
          </a:p>
          <a:p>
            <a:pPr>
              <a:lnSpc>
                <a:spcPct val="150000"/>
              </a:lnSpc>
            </a:pPr>
            <a:r>
              <a:rPr lang="nb-NO" sz="2800" dirty="0"/>
              <a:t>Klinikkene går som planlagt</a:t>
            </a:r>
          </a:p>
          <a:p>
            <a:pPr>
              <a:lnSpc>
                <a:spcPct val="150000"/>
              </a:lnSpc>
            </a:pPr>
            <a:r>
              <a:rPr lang="nb-NO" sz="2800" dirty="0"/>
              <a:t>All </a:t>
            </a:r>
            <a:r>
              <a:rPr lang="nb-NO" sz="2800" dirty="0" err="1"/>
              <a:t>labvirksomhet</a:t>
            </a:r>
            <a:r>
              <a:rPr lang="nb-NO" sz="2800" dirty="0"/>
              <a:t> går som planlagt</a:t>
            </a:r>
          </a:p>
          <a:p>
            <a:pPr>
              <a:lnSpc>
                <a:spcPct val="150000"/>
              </a:lnSpc>
            </a:pPr>
            <a:r>
              <a:rPr lang="nb-NO" sz="2800" dirty="0"/>
              <a:t>Munnbind ved ferdsel i bygningene</a:t>
            </a:r>
          </a:p>
          <a:p>
            <a:pPr marL="457223" lvl="1" indent="0">
              <a:buNone/>
            </a:pP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7D2D703-7FF4-D043-AA00-1782FAF4BDE9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C525CC-372F-E047-B6E5-0992378AF1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Side </a:t>
            </a:r>
            <a:fld id="{5251F420-7306-4E7C-A79E-F31A38F7D392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524B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71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68" y="745047"/>
            <a:ext cx="11431664" cy="754068"/>
          </a:xfrm>
        </p:spPr>
        <p:txBody>
          <a:bodyPr/>
          <a:lstStyle/>
          <a:p>
            <a:r>
              <a:rPr lang="nb-NO" dirty="0"/>
              <a:t>Sentrale prosesser fremover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Revidere i timeplaner utfra mål å få klinikkdriften mere stabil</a:t>
            </a:r>
          </a:p>
          <a:p>
            <a:r>
              <a:rPr lang="nb-NO" dirty="0"/>
              <a:t>Gjennomgå studieplaner og læringsmål for å minke «dobbel» undervisning</a:t>
            </a:r>
          </a:p>
          <a:p>
            <a:r>
              <a:rPr lang="nb-NO" dirty="0"/>
              <a:t>Arbeide for å opprette en akuttklinikk</a:t>
            </a:r>
          </a:p>
          <a:p>
            <a:r>
              <a:rPr lang="nb-NO" dirty="0"/>
              <a:t>Fortsatt arbeide for effektivisere klinikkdriften</a:t>
            </a:r>
          </a:p>
          <a:p>
            <a:r>
              <a:rPr lang="nb-NO" dirty="0"/>
              <a:t>Prosess ny strategisk plan – ferdigstilles juni 2022</a:t>
            </a:r>
          </a:p>
          <a:p>
            <a:r>
              <a:rPr lang="nb-NO" dirty="0"/>
              <a:t>Jobbe med prosess med å implementere nytt EPJ</a:t>
            </a:r>
          </a:p>
          <a:p>
            <a:r>
              <a:rPr lang="nb-NO" dirty="0"/>
              <a:t>Blåse liv i fagstigen og/ eller tilsvarende kursvirksomhet for teknisk ansatte</a:t>
            </a:r>
          </a:p>
          <a:p>
            <a:pPr marL="0" indent="0">
              <a:buNone/>
            </a:pPr>
            <a:r>
              <a:rPr lang="nb-NO" b="1" dirty="0"/>
              <a:t/>
            </a:r>
            <a:br>
              <a:rPr lang="nb-NO" b="1" dirty="0"/>
            </a:br>
            <a:r>
              <a:rPr lang="nb-NO" b="1" dirty="0"/>
              <a:t>IDF vil tidlig og fortløpende bli koblet på prosessene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6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72" y="745047"/>
            <a:ext cx="11431664" cy="754068"/>
          </a:xfrm>
        </p:spPr>
        <p:txBody>
          <a:bodyPr/>
          <a:lstStyle/>
          <a:p>
            <a:r>
              <a:rPr lang="nb-NO" dirty="0"/>
              <a:t>Andre saker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nb-NO" dirty="0"/>
              <a:t>Tannhelse er satt på den politiske agendaen – OD viktig premissleverandør her</a:t>
            </a:r>
          </a:p>
          <a:p>
            <a:endParaRPr lang="nb-NO" dirty="0"/>
          </a:p>
          <a:p>
            <a:r>
              <a:rPr lang="nb-NO" dirty="0"/>
              <a:t>Nytt klinikkbygg på Gaustad? Prosessen må holdes varm</a:t>
            </a:r>
          </a:p>
          <a:p>
            <a:endParaRPr lang="nb-NO" dirty="0"/>
          </a:p>
          <a:p>
            <a:r>
              <a:rPr lang="nb-NO" dirty="0"/>
              <a:t>Verneombud og LAMU er på plass. Avventer valg av lokalt hovedverneombud</a:t>
            </a:r>
          </a:p>
          <a:p>
            <a:endParaRPr lang="nb-NO" dirty="0"/>
          </a:p>
          <a:p>
            <a:r>
              <a:rPr lang="nb-NO" dirty="0"/>
              <a:t>Ny direktør på plass 1. februar – planlegges for god overføring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10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_PowerPoint_stud.potx" id="{1C684C6D-B78C-4854-9ECD-931A71770E29}" vid="{0790A32B-9C69-48C9-9708-EA08EE0538BF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od_powerpoint_stud (1)</Template>
  <TotalTime>1906</TotalTime>
  <Words>169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Arial, sans-serif</vt:lpstr>
      <vt:lpstr>Calibri</vt:lpstr>
      <vt:lpstr>Office Theme</vt:lpstr>
      <vt:lpstr>1_Office Theme</vt:lpstr>
      <vt:lpstr>PowerPoint Presentation</vt:lpstr>
      <vt:lpstr>UiO åpner opp – status på OD</vt:lpstr>
      <vt:lpstr>Sentrale prosesser fremover</vt:lpstr>
      <vt:lpstr>Andre saker 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klinikkundervisning</dc:title>
  <dc:creator>Leif Erling Jensen</dc:creator>
  <cp:lastModifiedBy>Leif Erling Jensen</cp:lastModifiedBy>
  <cp:revision>68</cp:revision>
  <dcterms:created xsi:type="dcterms:W3CDTF">2021-04-08T13:20:55Z</dcterms:created>
  <dcterms:modified xsi:type="dcterms:W3CDTF">2022-01-28T10:19:37Z</dcterms:modified>
</cp:coreProperties>
</file>